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4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3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53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29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601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0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5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1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1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1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1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4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9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47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4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D41A-3143-4E94-9801-F2B7311B03C2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32C08F-363F-40E2-9B19-BEC380E35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3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C6788-03E3-0D2C-BC41-2815215AD3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0ECD3-A535-490F-7EB3-B3287B081F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Geography of India</a:t>
            </a:r>
          </a:p>
          <a:p>
            <a:endParaRPr lang="en-US"/>
          </a:p>
          <a:p>
            <a:r>
              <a:rPr lang="en-US"/>
              <a:t>An Overview of India's Regions and Physical Features</a:t>
            </a:r>
          </a:p>
        </p:txBody>
      </p:sp>
    </p:spTree>
    <p:extLst>
      <p:ext uri="{BB962C8B-B14F-4D97-AF65-F5344CB8AC3E}">
        <p14:creationId xmlns:p14="http://schemas.microsoft.com/office/powerpoint/2010/main" val="1890650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EF71A-2328-D62E-5724-15E5B0956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Rivers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37F64-0547-D550-C8FA-C9E1E77102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Rivers</a:t>
            </a:r>
          </a:p>
          <a:p>
            <a:endParaRPr lang="en-US"/>
          </a:p>
          <a:p>
            <a:r>
              <a:rPr lang="en-US"/>
              <a:t>Major rivers and their significance</a:t>
            </a:r>
          </a:p>
        </p:txBody>
      </p:sp>
    </p:spTree>
    <p:extLst>
      <p:ext uri="{BB962C8B-B14F-4D97-AF65-F5344CB8AC3E}">
        <p14:creationId xmlns:p14="http://schemas.microsoft.com/office/powerpoint/2010/main" val="2996996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625F2-181E-0117-54BB-A0B7AC17E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98102-5C69-ED95-CF05-200268196A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Conclusion</a:t>
            </a:r>
          </a:p>
          <a:p>
            <a:endParaRPr lang="en-US"/>
          </a:p>
          <a:p>
            <a:r>
              <a:rPr lang="en-US"/>
              <a:t>Summary of India's diverse geography</a:t>
            </a:r>
          </a:p>
        </p:txBody>
      </p:sp>
    </p:spTree>
    <p:extLst>
      <p:ext uri="{BB962C8B-B14F-4D97-AF65-F5344CB8AC3E}">
        <p14:creationId xmlns:p14="http://schemas.microsoft.com/office/powerpoint/2010/main" val="1663127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422B0-EE2B-946F-8A4B-802BDCB32C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1E7018-0210-D773-30BC-885CF73AC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Introduction</a:t>
            </a:r>
          </a:p>
          <a:p>
            <a:endParaRPr lang="en-US"/>
          </a:p>
          <a:p>
            <a:r>
              <a:rPr lang="en-US"/>
              <a:t>Brief introduction to India's geography</a:t>
            </a:r>
          </a:p>
        </p:txBody>
      </p:sp>
    </p:spTree>
    <p:extLst>
      <p:ext uri="{BB962C8B-B14F-4D97-AF65-F5344CB8AC3E}">
        <p14:creationId xmlns:p14="http://schemas.microsoft.com/office/powerpoint/2010/main" val="128637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CD1B8-CCBA-3EA7-35FE-0C572A6946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North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FF6BA-0965-97C2-A58B-C550B85FDA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North India</a:t>
            </a:r>
          </a:p>
          <a:p>
            <a:endParaRPr lang="en-US"/>
          </a:p>
          <a:p>
            <a:r>
              <a:rPr lang="en-US"/>
              <a:t>Key features: Himalayas, major rivers (Ganges, Yamuna), climate, major cities</a:t>
            </a:r>
          </a:p>
        </p:txBody>
      </p:sp>
    </p:spTree>
    <p:extLst>
      <p:ext uri="{BB962C8B-B14F-4D97-AF65-F5344CB8AC3E}">
        <p14:creationId xmlns:p14="http://schemas.microsoft.com/office/powerpoint/2010/main" val="270001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2898-D7BE-A924-9C4D-FE4489E2E6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South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5324D-6768-AFC1-6680-715D450DE1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South India</a:t>
            </a:r>
          </a:p>
          <a:p>
            <a:endParaRPr lang="en-US"/>
          </a:p>
          <a:p>
            <a:r>
              <a:rPr lang="en-US"/>
              <a:t>Key features: Deccan Plateau, Western and Eastern Ghats, climate, major cities</a:t>
            </a:r>
          </a:p>
        </p:txBody>
      </p:sp>
    </p:spTree>
    <p:extLst>
      <p:ext uri="{BB962C8B-B14F-4D97-AF65-F5344CB8AC3E}">
        <p14:creationId xmlns:p14="http://schemas.microsoft.com/office/powerpoint/2010/main" val="3611546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45D4F-C9D4-0B3B-8B36-BBAF8D6C36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East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4CF298-2598-8272-A5A0-74EFE99C48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East India</a:t>
            </a:r>
          </a:p>
          <a:p>
            <a:endParaRPr lang="en-US"/>
          </a:p>
          <a:p>
            <a:r>
              <a:rPr lang="en-US"/>
              <a:t>Key features: Brahmaputra River, Sundarbans, climate, major cities</a:t>
            </a:r>
          </a:p>
        </p:txBody>
      </p:sp>
    </p:spTree>
    <p:extLst>
      <p:ext uri="{BB962C8B-B14F-4D97-AF65-F5344CB8AC3E}">
        <p14:creationId xmlns:p14="http://schemas.microsoft.com/office/powerpoint/2010/main" val="3409580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F7DF3-833D-F0F6-9AAF-0C8F66B8CE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West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7F9F12-443C-F9E1-C6CE-64B66EEB41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West India</a:t>
            </a:r>
          </a:p>
          <a:p>
            <a:endParaRPr lang="en-US"/>
          </a:p>
          <a:p>
            <a:r>
              <a:rPr lang="en-US"/>
              <a:t>Key features: Thar Desert, Western Ghats, climate, major cities</a:t>
            </a:r>
          </a:p>
        </p:txBody>
      </p:sp>
    </p:spTree>
    <p:extLst>
      <p:ext uri="{BB962C8B-B14F-4D97-AF65-F5344CB8AC3E}">
        <p14:creationId xmlns:p14="http://schemas.microsoft.com/office/powerpoint/2010/main" val="427489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0FEB-C7F3-5D87-28E5-63143C152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Central India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78C10-9C95-908A-5AB3-F7477B63B7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Central India</a:t>
            </a:r>
          </a:p>
          <a:p>
            <a:endParaRPr lang="en-US"/>
          </a:p>
          <a:p>
            <a:r>
              <a:rPr lang="en-US"/>
              <a:t>Key features: Vindhya and Satpura ranges, Narmada River, climate, major cities</a:t>
            </a:r>
          </a:p>
        </p:txBody>
      </p:sp>
    </p:spTree>
    <p:extLst>
      <p:ext uri="{BB962C8B-B14F-4D97-AF65-F5344CB8AC3E}">
        <p14:creationId xmlns:p14="http://schemas.microsoft.com/office/powerpoint/2010/main" val="121053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C672-3954-66FD-8843-1E23E1E421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Oceans and Coastlines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28A949-06B4-63CA-64B7-134250BE31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Oceans and Coastlines</a:t>
            </a:r>
          </a:p>
          <a:p>
            <a:endParaRPr lang="en-US"/>
          </a:p>
          <a:p>
            <a:r>
              <a:rPr lang="en-US"/>
              <a:t>Indian Ocean, Bay of Bengal, Arabian Sea. Coastal features, major ports</a:t>
            </a:r>
          </a:p>
        </p:txBody>
      </p:sp>
    </p:spTree>
    <p:extLst>
      <p:ext uri="{BB962C8B-B14F-4D97-AF65-F5344CB8AC3E}">
        <p14:creationId xmlns:p14="http://schemas.microsoft.com/office/powerpoint/2010/main" val="436750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B84F-700D-7E41-0469-007EBAA0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Mountains and Ranges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A4D454-A08C-F179-CB08-4B7971008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Mountains and Ranges</a:t>
            </a:r>
          </a:p>
          <a:p>
            <a:endParaRPr lang="en-US"/>
          </a:p>
          <a:p>
            <a:r>
              <a:rPr lang="en-US"/>
              <a:t>Himalayas, Aravalli Range, Western and Eastern Ghats</a:t>
            </a:r>
          </a:p>
        </p:txBody>
      </p:sp>
    </p:spTree>
    <p:extLst>
      <p:ext uri="{BB962C8B-B14F-4D97-AF65-F5344CB8AC3E}">
        <p14:creationId xmlns:p14="http://schemas.microsoft.com/office/powerpoint/2010/main" val="31041322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161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Title Slide</vt:lpstr>
      <vt:lpstr>Introduction</vt:lpstr>
      <vt:lpstr>North India</vt:lpstr>
      <vt:lpstr>South India</vt:lpstr>
      <vt:lpstr>East India</vt:lpstr>
      <vt:lpstr>West India</vt:lpstr>
      <vt:lpstr>Central India</vt:lpstr>
      <vt:lpstr>Oceans and Coastlines</vt:lpstr>
      <vt:lpstr>Mountains and Ranges</vt:lpstr>
      <vt:lpstr>Rivers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ABDUL WAJID</dc:creator>
  <cp:lastModifiedBy>ABDUL WAJID</cp:lastModifiedBy>
  <cp:revision>1</cp:revision>
  <dcterms:created xsi:type="dcterms:W3CDTF">2024-05-25T11:19:38Z</dcterms:created>
  <dcterms:modified xsi:type="dcterms:W3CDTF">2024-05-25T11:23:24Z</dcterms:modified>
</cp:coreProperties>
</file>